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k-SK" sz="1800" spc="-1" strike="noStrike">
                <a:latin typeface="Arial"/>
              </a:rPr>
              <a:t>Click to edit the title text format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k-SK" sz="1800" spc="-1" strike="noStrike">
                <a:latin typeface="Arial"/>
              </a:rPr>
              <a:t>Click to edit the title text format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Click to edit the outline text format</a:t>
            </a:r>
            <a:endParaRPr b="0" lang="sk-SK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Second Outline Level</a:t>
            </a:r>
            <a:endParaRPr b="0" lang="sk-SK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Third Outline Level</a:t>
            </a:r>
            <a:endParaRPr b="0" lang="sk-SK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Fourth Outline Level</a:t>
            </a:r>
            <a:endParaRPr b="0" lang="sk-SK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Fifth Outline Level</a:t>
            </a:r>
            <a:endParaRPr b="0" lang="sk-SK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Sixth Outline Level</a:t>
            </a:r>
            <a:endParaRPr b="0" lang="sk-SK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Seventh Outline Level</a:t>
            </a:r>
            <a:endParaRPr b="0" lang="sk-SK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HISTÓRIA SLOVENSKA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 rot="5400">
            <a:off x="2342520" y="1330200"/>
            <a:ext cx="5394240" cy="320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Turci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3200" spc="-1" strike="noStrike">
                <a:latin typeface="Arial"/>
              </a:rPr>
              <a:t>potom začali obsadzovať Uhorsko</a:t>
            </a: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3200" spc="-1" strike="noStrike">
                <a:latin typeface="Arial"/>
              </a:rPr>
              <a:t>Turci.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Turci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1620000" y="1330200"/>
            <a:ext cx="6659640" cy="306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Mária Terézia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3200" spc="-1" strike="noStrike">
                <a:latin typeface="Arial"/>
              </a:rPr>
              <a:t>Bola uhorská kráľovná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Mária Terézia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3240000" y="1326600"/>
            <a:ext cx="3511440" cy="330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Slovenský jazyk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3200" spc="-1" strike="noStrike">
                <a:latin typeface="Arial"/>
              </a:rPr>
              <a:t>Slovenský jazyk bol vymyslený Ľudovítom</a:t>
            </a: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3200" spc="-1" strike="noStrike">
                <a:latin typeface="Arial"/>
              </a:rPr>
              <a:t>Štúrom.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Slovenský jazyk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3240000" y="1326600"/>
            <a:ext cx="3779640" cy="317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Českosl. a Slovensko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540000" y="1440000"/>
            <a:ext cx="4499640" cy="3174480"/>
          </a:xfrm>
          <a:prstGeom prst="rect">
            <a:avLst/>
          </a:prstGeom>
          <a:ln w="0">
            <a:noFill/>
          </a:ln>
        </p:spPr>
      </p:pic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4996440" y="1620000"/>
            <a:ext cx="4543200" cy="25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Ahojte!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3200" spc="-1" strike="noStrike">
                <a:latin typeface="Arial"/>
              </a:rPr>
              <a:t>DOVIDENIA!!!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Kmene Slovanov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3200" spc="-1" strike="noStrike">
                <a:latin typeface="Arial"/>
              </a:rPr>
              <a:t>Kmene Slovanov sa usádzajú na </a:t>
            </a: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3200" spc="-1" strike="noStrike">
                <a:latin typeface="Arial"/>
              </a:rPr>
              <a:t>území Slovenska.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Kmene Slovanov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 rot="21569400">
            <a:off x="2321280" y="1195560"/>
            <a:ext cx="5219640" cy="412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Veľkomoravská ríša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3200" spc="-1" strike="noStrike">
                <a:latin typeface="Arial"/>
              </a:rPr>
              <a:t>Kmene Slovanov sa spájali a vznikla</a:t>
            </a: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3200" spc="-1" strike="noStrike">
                <a:latin typeface="Arial"/>
              </a:rPr>
              <a:t>Veľkomoravská ríša.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Uhorsko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3200" spc="-1" strike="noStrike">
                <a:latin typeface="Arial"/>
              </a:rPr>
              <a:t>Veľ. ríša sa neubránila</a:t>
            </a: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3200" spc="-1" strike="noStrike">
                <a:latin typeface="Arial"/>
              </a:rPr>
              <a:t>a bolo z nej Uhorsko.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Veľkomoravská ríša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1454760" y="1326600"/>
            <a:ext cx="7184880" cy="328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Uhorsko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504000" y="1342080"/>
            <a:ext cx="5155560" cy="327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Tatári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3200" spc="-1" strike="noStrike">
                <a:latin typeface="Arial"/>
              </a:rPr>
              <a:t>Uhorsko obsadzovali Tatári.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Tatári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2340000" y="1373040"/>
            <a:ext cx="5219640" cy="325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Application>LibreOffice/7.1.1.2$Windows_X86_64 LibreOffice_project/fe0b08f4af1bacafe4c7ecc87ce55bb426164676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sk-SK</dc:language>
  <cp:lastModifiedBy/>
  <dcterms:modified xsi:type="dcterms:W3CDTF">2021-11-21T20:06:19Z</dcterms:modified>
  <cp:revision>11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